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2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2" r:id="rId7"/>
    <p:sldId id="319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6" autoAdjust="0"/>
    <p:restoredTop sz="95660" autoAdjust="0"/>
  </p:normalViewPr>
  <p:slideViewPr>
    <p:cSldViewPr snapToGrid="0">
      <p:cViewPr varScale="1">
        <p:scale>
          <a:sx n="47" d="100"/>
          <a:sy n="47" d="100"/>
        </p:scale>
        <p:origin x="43" y="413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72883858267716"/>
          <c:y val="0.14462594847178534"/>
          <c:w val="0.88891658464566925"/>
          <c:h val="0.694591659695871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76-4119-BAB7-B979E91F59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76-4119-BAB7-B979E91F59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76-4119-BAB7-B979E91F59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8995312"/>
        <c:axId val="448991952"/>
      </c:barChart>
      <c:catAx>
        <c:axId val="448995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991952"/>
        <c:crosses val="autoZero"/>
        <c:auto val="1"/>
        <c:lblAlgn val="ctr"/>
        <c:lblOffset val="100"/>
        <c:noMultiLvlLbl val="0"/>
      </c:catAx>
      <c:valAx>
        <c:axId val="44899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995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142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458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2041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77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06892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360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20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574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4339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28285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0108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1992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74332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7454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383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853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82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4E67D2-FCF4-1B2D-F0D5-D7FB487CC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E2CFEC-F2D4-36F5-5B87-1A983A69C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0B5AF7A2-3DB3-1961-46BC-717C141D11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0F41FD2-80BC-3F15-28A7-234D8856B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CD0CEBE0-9B30-791A-3CE3-7F75F0F35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68D8DB-1DB2-7FE1-2636-A89E2B3E3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5122E30-703D-DF20-A7E9-530AA62F1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3B6380E-807B-CAE0-6B8D-CB13CC22D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A111ACAB-2320-5E88-01A5-74EB3B7038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4C58908-B66B-95FF-05CA-FBF8EC1012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A016AAE2-0C88-B927-EEDB-27D84D3D3B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263EF79E-03B1-D77C-6B3F-925861B246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8D01C695-37C9-3657-AE5B-A34E2C6509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2DD76FB-33C0-6BEC-069D-A0AC3C3C8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F48DFEB2-9E15-FD4C-260C-2D00D10BB29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63A8660E-A4C3-E3B9-1407-F725C29796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56873EFB-1129-4F8A-C7C6-12B14F7E78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5126D7C-F64D-272B-ED1F-85043E0EA0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AAA72EC8-6B4D-2072-71D6-8A1C2D8DCB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80745D19-5992-DBF7-3455-9EC909F1C3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3D7CC1BA-DE5E-4D86-9B9D-B30CBC8A4F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66C85DF3-9A9B-EAD2-3301-1EE5F236FC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6A79821-E15E-5BF0-F3CA-DAE40AE1DD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EA371D58-F0C8-6B54-BBC2-18F4829BCE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DBAEBB56-CBF8-A66A-B8C4-AF4F188B41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037B3CC3-2607-9702-E70D-C56FBC9004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8F428880-97F4-3FD2-E7CC-A9CE3B2219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A67DC0F0-7DC0-509C-36F4-6FDF7819D72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C94AD261-1CAA-638D-DD31-2E560F58838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0F1CF135-9BF0-E416-C94E-F96608386F6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A0A7D57-25C6-92C3-BDCF-3E2101A8C3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DA7C7CE2-2049-DC65-C122-BA8A75667A6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74D44853-8608-5D9F-A916-F66B83E01F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953E4FD7-69EB-8DF6-317B-7337BFDF298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2DD3B233-FBEC-77AD-880C-9BC95106C71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F46FC5C-9C4D-278F-25C9-00977DAEC67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744E305E-6058-5457-20E0-CD4D555185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3A8D2623-97AB-DBB1-B4F3-F081B863DE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6CB721E1-36F3-F005-AC5D-9893E5A02D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6783EE-3F59-3240-B126-9EB7955AB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7281FAD-ACF6-8511-94FE-57D0D0DB00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4579A7D8-2C65-F3ED-D5E0-18D5D6A959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FF470A9C-CBD2-B650-7860-7866E9B4F0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6E87AB8F-5EC9-1E81-E2A4-DD93348E48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305FEE6-7B96-9018-1549-28442E36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C0BBDF6-468E-2FD0-8141-2ACB6A962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5DCF556-84B3-C3B0-68AB-366C7D3FC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AE226EA5-459D-C19F-42A1-8CF1481F6A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2614FF09-A0FA-2B81-C6A5-08B2D6D95A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2B02D58E-CF4F-F3BD-B901-F7B4E5A63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AEF4DBE0-A181-4A67-30E7-A9EC01D619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2F8A74B7-E57D-F5D5-B8C4-35092856FA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DA83DDDF-2B45-79F8-8DBD-BC74E5BC27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752DAEFA-1456-4FC2-74AA-774A4358CF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3A8F7DCF-5AFE-6FF5-3B6C-C8D4D9538A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D4A0160E-8AAF-7756-69AB-432D161C2A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A077BEBB-BBDB-A315-1A7F-F2A34842B5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5E5ECE0-AF85-FC6E-FA32-A10C500EFB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17297C9-B3C5-9A26-D1C1-860204EF8B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04062152-9579-4CFD-A6A9-D045AD733B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CE482C99-C835-3366-B807-DA91A16A33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0D1687CF-7164-74EA-6D6E-8FC76FF743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6AF5201B-99F4-DDE5-C014-209FBB2ED65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3AA483A5-2E37-6E5D-92D6-2EAB949BEC8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CBC3BFF8-098C-A449-45D6-A48950CC47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660BBEC-8E96-2C74-938B-74CD55FFF55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4750E729-8513-3ACF-6F90-13EBC78E32A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828B001D-44DA-45CE-F8FE-D107FC3EB2B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B8925DBE-1D34-7673-5009-C06DC5ADA00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ED4C83A-337B-BC06-C6BE-30734931EA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A6725BC-030E-FD31-6E0E-03FA46EE6C2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793527E7-C4C9-FF0E-686A-A4BAFF502C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4D360F6F-1868-84C1-27BC-1E63AE168B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A8A44FB9-79DF-60B8-83B2-F2835102DE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ADE7B1AA-E047-6FD4-CD69-30C472D5EE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23CEA2C-FAE8-4833-B382-D7AF077059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F9E5D518-2D6C-EE37-1A22-526B2069B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D536B77-5B72-0144-1B68-BC7E73FBC0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2E39CF6-3450-898D-E18F-58BB4202B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661DCE4-C644-1730-2F4C-2C21B1F908C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14954CFB-9730-DDF3-8364-18B2CFDD72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1CA8FE77-2FC6-12B8-F099-1D633E0248B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9DBD71BD-98C5-AEC3-0C35-EF448F3A2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8086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184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522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339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71" r:id="rId2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targul_Swamp_Forest#cite_note-3" TargetMode="External"/><Relationship Id="rId3" Type="http://schemas.openxmlformats.org/officeDocument/2006/relationships/hyperlink" Target="https://en.wikipedia.org/wiki/Freshwater_swamp_forest" TargetMode="External"/><Relationship Id="rId7" Type="http://schemas.openxmlformats.org/officeDocument/2006/relationships/hyperlink" Target="https://en.wikipedia.org/wiki/Ratargul_Swamp_Forest#cite_note-2" TargetMode="External"/><Relationship Id="rId12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Ratargul_Swamp_Forest#cite_note-1" TargetMode="External"/><Relationship Id="rId11" Type="http://schemas.openxmlformats.org/officeDocument/2006/relationships/hyperlink" Target="https://en.wikipedia.org/wiki/Ratargul_Swamp_Forest#cite_note-6" TargetMode="External"/><Relationship Id="rId5" Type="http://schemas.openxmlformats.org/officeDocument/2006/relationships/hyperlink" Target="https://en.wikipedia.org/wiki/Sylhet_District" TargetMode="External"/><Relationship Id="rId10" Type="http://schemas.openxmlformats.org/officeDocument/2006/relationships/hyperlink" Target="https://en.wikipedia.org/wiki/Ratargul_Swamp_Forest#cite_note-5" TargetMode="External"/><Relationship Id="rId4" Type="http://schemas.openxmlformats.org/officeDocument/2006/relationships/hyperlink" Target="https://en.wikipedia.org/wiki/Gowainghat_Upazila" TargetMode="External"/><Relationship Id="rId9" Type="http://schemas.openxmlformats.org/officeDocument/2006/relationships/hyperlink" Target="https://en.wikipedia.org/wiki/Ratargul_Swamp_Forest#cite_note-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targul_Swamp_Forest#cite_note-KK2-13" TargetMode="External"/><Relationship Id="rId3" Type="http://schemas.openxmlformats.org/officeDocument/2006/relationships/hyperlink" Target="https://en.wikipedia.org/wiki/Sylhet_district" TargetMode="External"/><Relationship Id="rId7" Type="http://schemas.openxmlformats.org/officeDocument/2006/relationships/hyperlink" Target="https://en.wikipedia.org/wiki/Ha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n.wikipedia.org/wiki/Ratargul_Swamp_Forest#cite_note-12" TargetMode="External"/><Relationship Id="rId5" Type="http://schemas.openxmlformats.org/officeDocument/2006/relationships/hyperlink" Target="https://en.wikipedia.org/wiki/Gowainghat_Upazila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en.wikipedia.org/wiki/Ratargul_Swamp_Forest#cite_note-11" TargetMode="External"/><Relationship Id="rId9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nso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1.xml"/><Relationship Id="rId4" Type="http://schemas.openxmlformats.org/officeDocument/2006/relationships/hyperlink" Target="https://en.wikipedia.org/wiki/Wikipedia:Citation_need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236" y="298564"/>
            <a:ext cx="10840894" cy="1641447"/>
          </a:xfrm>
        </p:spPr>
        <p:txBody>
          <a:bodyPr>
            <a:noAutofit/>
          </a:bodyPr>
          <a:lstStyle/>
          <a:p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Ratargul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Swamp Forest</a:t>
            </a:r>
            <a:b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36679-2256-7A32-D541-C963D10C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21" y="2492574"/>
            <a:ext cx="5712958" cy="33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b="1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Ratargul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Swamp Forest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as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 a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Freshwater swamp forest"/>
              </a:rPr>
              <a:t>freshwater swamp forest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located in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Gowain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River, Fatehpur Union, 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4" tooltip="Gowainghat Upazila"/>
              </a:rPr>
              <a:t>Gowainghat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Sylhet District"/>
              </a:rPr>
              <a:t>Sylhet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Bangladesh.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Ratargul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was once thought to be the only swamp forest in Bangladesh,</a:t>
            </a:r>
            <a:r>
              <a:rPr lang="en-US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/>
              </a:rPr>
              <a:t>[1]</a:t>
            </a:r>
            <a:r>
              <a:rPr lang="en-US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7"/>
              </a:rPr>
              <a:t>[2]</a:t>
            </a:r>
            <a:r>
              <a:rPr lang="en-US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8"/>
              </a:rPr>
              <a:t>[3]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one of the few freshwater swamp forests in the world. Later, more swamp forests namely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Jugirkandi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Mayabon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Bujir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Bon and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Lokkhi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swamp forest were discovered in Bangladesh.</a:t>
            </a:r>
            <a:r>
              <a:rPr lang="en-US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9"/>
              </a:rPr>
              <a:t>[4]</a:t>
            </a:r>
            <a:r>
              <a:rPr lang="en-US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10"/>
              </a:rPr>
              <a:t>[5]</a:t>
            </a:r>
            <a:r>
              <a:rPr lang="en-US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11"/>
              </a:rPr>
              <a:t>[6]</a:t>
            </a:r>
            <a:endParaRPr lang="en-US" dirty="0"/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2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Location</a:t>
            </a:r>
            <a:b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Ratargul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is about 26 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kilometres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from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3" tooltip="Sylhet district"/>
              </a:rPr>
              <a:t>Sylhet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There is a 3,325 acres wetland in Sylhet range-2 under the forest department and in that wetland 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Ratargul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swamp forest is about 504 acres</a:t>
            </a:r>
            <a:r>
              <a:rPr lang="en-US" sz="1200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4"/>
              </a:rPr>
              <a:t>[11]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It is located in </a:t>
            </a:r>
            <a:r>
              <a:rPr lang="en-US" sz="1200" b="0" i="0" u="none" strike="noStrike" dirty="0" err="1">
                <a:effectLst/>
                <a:latin typeface="Arial" panose="020B0604020202020204" pitchFamily="34" charset="0"/>
                <a:hlinkClick r:id="rId5" tooltip="Gowainghat Upazila"/>
              </a:rPr>
              <a:t>Gowainghat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After reaching 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Gowainghat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tourists reserve local engine boat namely "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traller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to reach forest.</a:t>
            </a:r>
            <a:r>
              <a:rPr lang="en-US" sz="1200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6"/>
              </a:rPr>
              <a:t>[12]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There are two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7" tooltip="Haor"/>
              </a:rPr>
              <a:t>haors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Shimul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Bil haor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2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Neoa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Bil Haor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 the south part of the forest.</a:t>
            </a:r>
            <a:r>
              <a:rPr lang="en-US" sz="1200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8"/>
              </a:rPr>
              <a:t>[13]</a:t>
            </a:r>
            <a:endParaRPr lang="en-US" sz="1200" dirty="0"/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/>
          <a:srcRect l="22206" r="22206"/>
          <a:stretch/>
        </p:blipFill>
        <p:spPr/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8F44DAB-84AF-B0A6-EA57-137733291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8430"/>
            <a:ext cx="65" cy="594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396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0D070-65E5-728C-67CD-D5554E5E2A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800" y="394033"/>
            <a:ext cx="5537200" cy="599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995761"/>
            <a:ext cx="5160757" cy="1233090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101418"/>
                </a:solidFill>
                <a:effectLst/>
                <a:latin typeface="Linux Libertine"/>
              </a:rPr>
              <a:t>Tourists attraction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D21A5-EF24-BF31-8413-085193C04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43" y="2228851"/>
            <a:ext cx="5160757" cy="3633390"/>
          </a:xfrm>
        </p:spPr>
        <p:txBody>
          <a:bodyPr/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Tourists mostly go to see the forest in </a:t>
            </a:r>
            <a:r>
              <a:rPr lang="en-US" sz="1200" b="0" i="0" u="none" strike="noStrike" dirty="0">
                <a:effectLst/>
                <a:latin typeface="Arial" panose="020B0604020202020204" pitchFamily="34" charset="0"/>
                <a:hlinkClick r:id="rId3" tooltip="Monsoon"/>
              </a:rPr>
              <a:t>monsoon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One needs to take permission from the forest office to visit the forest. A local boat needs to be hired to travel through the swamp forest. There is a building tower inside the forest. If you go up there, you can see the whole view of the forest.</a:t>
            </a:r>
            <a:r>
              <a:rPr lang="en-US" sz="1200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sz="1200" b="0" i="1" u="sng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4" tooltip="Wikipedia:Citation needed"/>
              </a:rPr>
              <a:t>citation needed</a:t>
            </a:r>
            <a:r>
              <a:rPr lang="en-US" sz="1200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  <a:endParaRPr lang="en-US" sz="12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7CDC20-AE01-5582-DDF8-B99901F227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3494" y="430213"/>
            <a:ext cx="4995863" cy="5997574"/>
          </a:xfrm>
        </p:spPr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97D76EC-C674-4EF1-2239-2F642ECEF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143303"/>
              </p:ext>
            </p:extLst>
          </p:nvPr>
        </p:nvGraphicFramePr>
        <p:xfrm>
          <a:off x="6096000" y="719666"/>
          <a:ext cx="4064000" cy="4113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244" y="712906"/>
            <a:ext cx="4132469" cy="2213542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58BB91-D53C-542A-A964-EB0EC5B41F8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2DBBDF-0415-4F4A-A72F-EB449088BF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986C09-F420-40AE-93AA-C368DCF73F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5E267E2-D0C1-458E-BA40-3B641CF83E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248</Words>
  <Application>Microsoft Office PowerPoint</Application>
  <PresentationFormat>Widescreen</PresentationFormat>
  <Paragraphs>13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Google Sans</vt:lpstr>
      <vt:lpstr>Linux Libertine</vt:lpstr>
      <vt:lpstr>Trebuchet MS</vt:lpstr>
      <vt:lpstr>Wingdings 3</vt:lpstr>
      <vt:lpstr>Facet</vt:lpstr>
      <vt:lpstr>Ratargul Swamp Forest </vt:lpstr>
      <vt:lpstr>Description</vt:lpstr>
      <vt:lpstr>Location  Ratargul is about 26 kilometres from Sylhet. There is a 3,325 acres wetland in Sylhet range-2 under the forest department and in that wetland Ratargul swamp forest is about 504 acres[11] It is located in Gowainghat. After reaching Gowainghat, tourists reserve local engine boat namely "traller" to reach forest.[12] There are two haors, Shimul Bil haor and Neoa Bil Haor, in the south part of the forest.[13]</vt:lpstr>
      <vt:lpstr>Tourists attraction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2023-12-10T15:14:12Z</dcterms:created>
  <dcterms:modified xsi:type="dcterms:W3CDTF">2025-01-13T18:52:11Z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